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8"/>
  </p:notesMasterIdLst>
  <p:handoutMasterIdLst>
    <p:handoutMasterId r:id="rId9"/>
  </p:handoutMasterIdLst>
  <p:sldIdLst>
    <p:sldId id="433" r:id="rId2"/>
    <p:sldId id="418" r:id="rId3"/>
    <p:sldId id="432" r:id="rId4"/>
    <p:sldId id="431" r:id="rId5"/>
    <p:sldId id="419" r:id="rId6"/>
    <p:sldId id="430" r:id="rId7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3120">
          <p15:clr>
            <a:srgbClr val="A4A3A4"/>
          </p15:clr>
        </p15:guide>
        <p15:guide id="3" pos="172">
          <p15:clr>
            <a:srgbClr val="A4A3A4"/>
          </p15:clr>
        </p15:guide>
        <p15:guide id="4" pos="6068">
          <p15:clr>
            <a:srgbClr val="A4A3A4"/>
          </p15:clr>
        </p15:guide>
        <p15:guide id="5" orient="horz" pos="15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ユーザー" initials="Wユ" lastIdx="1" clrIdx="0">
    <p:extLst>
      <p:ext uri="{19B8F6BF-5375-455C-9EA6-DF929625EA0E}">
        <p15:presenceInfo xmlns:p15="http://schemas.microsoft.com/office/powerpoint/2012/main" userId="Windows ユーザー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FFCC66"/>
    <a:srgbClr val="009900"/>
    <a:srgbClr val="E6E6E6"/>
    <a:srgbClr val="BE5A91"/>
    <a:srgbClr val="5A8ABE"/>
    <a:srgbClr val="929292"/>
    <a:srgbClr val="7E7E7E"/>
    <a:srgbClr val="BE6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30" autoAdjust="0"/>
    <p:restoredTop sz="94471" autoAdjust="0"/>
  </p:normalViewPr>
  <p:slideViewPr>
    <p:cSldViewPr showGuides="1">
      <p:cViewPr varScale="1">
        <p:scale>
          <a:sx n="114" d="100"/>
          <a:sy n="114" d="100"/>
        </p:scale>
        <p:origin x="1446" y="108"/>
      </p:cViewPr>
      <p:guideLst>
        <p:guide orient="horz" pos="4319"/>
        <p:guide pos="3120"/>
        <p:guide pos="172"/>
        <p:guide pos="6068"/>
        <p:guide orient="horz" pos="157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7" d="100"/>
          <a:sy n="117" d="100"/>
        </p:scale>
        <p:origin x="20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坂典洋" userId="f182a3b0-c3ad-46c2-a6d1-490d0b26fac8" providerId="ADAL" clId="{AAA5BAFA-A003-45A2-9C68-DE3F2632D78E}"/>
    <pc:docChg chg="custSel delSld modSld sldOrd">
      <pc:chgData name="松坂典洋" userId="f182a3b0-c3ad-46c2-a6d1-490d0b26fac8" providerId="ADAL" clId="{AAA5BAFA-A003-45A2-9C68-DE3F2632D78E}" dt="2021-09-16T01:12:12.292" v="11" actId="1076"/>
      <pc:docMkLst>
        <pc:docMk/>
      </pc:docMkLst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960199269" sldId="366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1037414984" sldId="396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3421724405" sldId="397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1155301421" sldId="398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3613243135" sldId="399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292674267" sldId="400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3865985065" sldId="401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616128818" sldId="402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3531704556" sldId="403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2552601961" sldId="404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2367973017" sldId="406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1006384836" sldId="407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3634437962" sldId="411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3109977236" sldId="413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2649410811" sldId="414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3547562422" sldId="415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2845928930" sldId="416"/>
        </pc:sldMkLst>
      </pc:sldChg>
      <pc:sldChg chg="addSp delSp modSp mod">
        <pc:chgData name="松坂典洋" userId="f182a3b0-c3ad-46c2-a6d1-490d0b26fac8" providerId="ADAL" clId="{AAA5BAFA-A003-45A2-9C68-DE3F2632D78E}" dt="2021-09-16T01:12:12.292" v="11" actId="1076"/>
        <pc:sldMkLst>
          <pc:docMk/>
          <pc:sldMk cId="3854116257" sldId="418"/>
        </pc:sldMkLst>
        <pc:picChg chg="add del mod">
          <ac:chgData name="松坂典洋" userId="f182a3b0-c3ad-46c2-a6d1-490d0b26fac8" providerId="ADAL" clId="{AAA5BAFA-A003-45A2-9C68-DE3F2632D78E}" dt="2021-09-16T01:11:39.293" v="8" actId="478"/>
          <ac:picMkLst>
            <pc:docMk/>
            <pc:sldMk cId="3854116257" sldId="418"/>
            <ac:picMk id="4" creationId="{8CE4CBF6-C85F-46A7-B1B8-BEE03577B3E3}"/>
          </ac:picMkLst>
        </pc:picChg>
        <pc:picChg chg="add mod">
          <ac:chgData name="松坂典洋" userId="f182a3b0-c3ad-46c2-a6d1-490d0b26fac8" providerId="ADAL" clId="{AAA5BAFA-A003-45A2-9C68-DE3F2632D78E}" dt="2021-09-16T01:12:12.292" v="11" actId="1076"/>
          <ac:picMkLst>
            <pc:docMk/>
            <pc:sldMk cId="3854116257" sldId="418"/>
            <ac:picMk id="6" creationId="{5580E210-3308-429B-9238-759AE2414EE1}"/>
          </ac:picMkLst>
        </pc:picChg>
        <pc:picChg chg="del">
          <ac:chgData name="松坂典洋" userId="f182a3b0-c3ad-46c2-a6d1-490d0b26fac8" providerId="ADAL" clId="{AAA5BAFA-A003-45A2-9C68-DE3F2632D78E}" dt="2021-09-16T01:10:16.339" v="4" actId="478"/>
          <ac:picMkLst>
            <pc:docMk/>
            <pc:sldMk cId="3854116257" sldId="418"/>
            <ac:picMk id="38" creationId="{E8CA773F-8974-4C26-BBE6-CF7813019908}"/>
          </ac:picMkLst>
        </pc:picChg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3974392265" sldId="420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2351385300" sldId="421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860987429" sldId="422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4041549401" sldId="426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2438996432" sldId="427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2184780552" sldId="429"/>
        </pc:sldMkLst>
      </pc:sldChg>
      <pc:sldChg chg="ord">
        <pc:chgData name="松坂典洋" userId="f182a3b0-c3ad-46c2-a6d1-490d0b26fac8" providerId="ADAL" clId="{AAA5BAFA-A003-45A2-9C68-DE3F2632D78E}" dt="2021-09-06T01:31:36.156" v="3"/>
        <pc:sldMkLst>
          <pc:docMk/>
          <pc:sldMk cId="3015150765" sldId="433"/>
        </pc:sldMkLst>
      </pc:sldChg>
      <pc:sldChg chg="del">
        <pc:chgData name="松坂典洋" userId="f182a3b0-c3ad-46c2-a6d1-490d0b26fac8" providerId="ADAL" clId="{AAA5BAFA-A003-45A2-9C68-DE3F2632D78E}" dt="2021-09-06T01:31:25.565" v="1" actId="2696"/>
        <pc:sldMkLst>
          <pc:docMk/>
          <pc:sldMk cId="1224569311" sldId="434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1548472067" sldId="436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1608101647" sldId="437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3634089849" sldId="438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4188726152" sldId="439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642599474" sldId="440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3587035676" sldId="441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286365161" sldId="442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1917414519" sldId="443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1755878173" sldId="444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3239624362" sldId="445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342609714" sldId="446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4052232716" sldId="447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3209970682" sldId="448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2762155318" sldId="449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124029471" sldId="451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3922234529" sldId="452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2538236430" sldId="453"/>
        </pc:sldMkLst>
      </pc:sldChg>
      <pc:sldChg chg="del">
        <pc:chgData name="松坂典洋" userId="f182a3b0-c3ad-46c2-a6d1-490d0b26fac8" providerId="ADAL" clId="{AAA5BAFA-A003-45A2-9C68-DE3F2632D78E}" dt="2021-09-06T01:31:22.151" v="0" actId="2696"/>
        <pc:sldMkLst>
          <pc:docMk/>
          <pc:sldMk cId="3182675325" sldId="45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D9AF28D-F9C2-4539-8C5E-C4574245FE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413" cy="4953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AB49E37-D214-48BD-823F-A50C0440F4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2"/>
            <a:ext cx="2919413" cy="4953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100"/>
            </a:lvl1pPr>
          </a:lstStyle>
          <a:p>
            <a:fld id="{84003309-0BB2-4AB3-B9BE-3FFF173C8594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388CA70-DFE5-4BB6-B8F8-6AC2D0157B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1015"/>
            <a:ext cx="2919413" cy="4953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C2605C-A6AB-4F43-A7DE-E8EE73B5F0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5"/>
            <a:ext cx="2919413" cy="4953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100"/>
            </a:lvl1pPr>
          </a:lstStyle>
          <a:p>
            <a:fld id="{634CB03E-FB9C-49D3-B227-57F9CC1632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745967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2" cy="493315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2" cy="493315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100"/>
            </a:lvl1pPr>
          </a:lstStyle>
          <a:p>
            <a:fld id="{D58D0190-FA7D-4CD8-94B5-CAECCAC800FE}" type="datetimeFigureOut">
              <a:rPr kumimoji="1" lang="ja-JP" altLang="en-US" smtClean="0"/>
              <a:pPr/>
              <a:t>2021/9/16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41363"/>
            <a:ext cx="5345113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7" rIns="91414" bIns="45707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503"/>
            <a:ext cx="5388610" cy="4439840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" y="9371285"/>
            <a:ext cx="2918832" cy="493315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2" cy="493315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100"/>
            </a:lvl1pPr>
          </a:lstStyle>
          <a:p>
            <a:fld id="{888A4348-5DB3-4F7A-A5B1-00F2D4CBC6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93377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A4348-5DB3-4F7A-A5B1-00F2D4CBC63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9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A4348-5DB3-4F7A-A5B1-00F2D4CBC63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65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A4348-5DB3-4F7A-A5B1-00F2D4CBC63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687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A4348-5DB3-4F7A-A5B1-00F2D4CBC63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137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A4348-5DB3-4F7A-A5B1-00F2D4CBC63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40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48" b="21677"/>
          <a:stretch/>
        </p:blipFill>
        <p:spPr>
          <a:xfrm>
            <a:off x="0" y="0"/>
            <a:ext cx="9902430" cy="764704"/>
          </a:xfrm>
          <a:prstGeom prst="rect">
            <a:avLst/>
          </a:prstGeom>
        </p:spPr>
      </p:pic>
      <p:sp>
        <p:nvSpPr>
          <p:cNvPr id="5" name="正方形/長方形 4"/>
          <p:cNvSpPr/>
          <p:nvPr userDrawn="1"/>
        </p:nvSpPr>
        <p:spPr>
          <a:xfrm>
            <a:off x="0" y="0"/>
            <a:ext cx="9902430" cy="764704"/>
          </a:xfrm>
          <a:prstGeom prst="rect">
            <a:avLst/>
          </a:prstGeom>
          <a:solidFill>
            <a:schemeClr val="accent3">
              <a:alpha val="74000"/>
            </a:schemeClr>
          </a:solidFill>
          <a:ln w="5715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-35062"/>
            <a:ext cx="871104" cy="8717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466136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AC220-2F87-4559-9A00-332A4E697A1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F1DBC7F-AA15-40DB-8B26-1CE0C65D7FF7}"/>
              </a:ext>
            </a:extLst>
          </p:cNvPr>
          <p:cNvSpPr/>
          <p:nvPr/>
        </p:nvSpPr>
        <p:spPr>
          <a:xfrm>
            <a:off x="344488" y="5301208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itchFamily="50" charset="-128"/>
              </a:rPr>
              <a:t>お問い合わせ先</a:t>
            </a:r>
          </a:p>
        </p:txBody>
      </p:sp>
      <p:sp>
        <p:nvSpPr>
          <p:cNvPr id="3" name="テキスト ボックス 46">
            <a:extLst>
              <a:ext uri="{FF2B5EF4-FFF2-40B4-BE49-F238E27FC236}">
                <a16:creationId xmlns:a16="http://schemas.microsoft.com/office/drawing/2014/main" id="{497984A8-F1C4-491A-8E83-CEFA20511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12" y="5735435"/>
            <a:ext cx="38010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游ゴシック" panose="020B0400000000000000" pitchFamily="50" charset="-128"/>
                <a:cs typeface="メイリオ" pitchFamily="50" charset="-128"/>
              </a:rPr>
              <a:t>Tel:092-753-8035</a:t>
            </a:r>
          </a:p>
          <a:p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游ゴシック" panose="020B0400000000000000" pitchFamily="50" charset="-128"/>
                <a:cs typeface="メイリオ" pitchFamily="50" charset="-128"/>
              </a:rPr>
              <a:t>受付時間　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游ゴシック" panose="020B0400000000000000" pitchFamily="50" charset="-128"/>
                <a:cs typeface="メイリオ" pitchFamily="50" charset="-128"/>
              </a:rPr>
              <a:t>9:00〜18:00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游ゴシック" panose="020B0400000000000000" pitchFamily="50" charset="-128"/>
                <a:cs typeface="メイリオ" pitchFamily="50" charset="-128"/>
              </a:rPr>
              <a:t>（土曜・日曜・祝日を除く）</a:t>
            </a:r>
          </a:p>
        </p:txBody>
      </p:sp>
      <p:sp>
        <p:nvSpPr>
          <p:cNvPr id="4" name="テキスト ボックス 61">
            <a:extLst>
              <a:ext uri="{FF2B5EF4-FFF2-40B4-BE49-F238E27FC236}">
                <a16:creationId xmlns:a16="http://schemas.microsoft.com/office/drawing/2014/main" id="{1B7A6152-F75A-4E31-915F-41C2B4D6E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3895910"/>
            <a:ext cx="5616615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游ゴシック" panose="020B0400000000000000" pitchFamily="50" charset="-128"/>
                <a:cs typeface="メイリオ" pitchFamily="50" charset="-128"/>
              </a:rPr>
              <a:t>所在地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游ゴシック" panose="020B0400000000000000" pitchFamily="50" charset="-128"/>
              <a:cs typeface="メイリオ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游ゴシック" panose="020B0400000000000000" pitchFamily="50" charset="-128"/>
                <a:cs typeface="メイリオ" pitchFamily="50" charset="-128"/>
              </a:rPr>
              <a:t>　〒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游ゴシック" panose="020B0400000000000000" pitchFamily="50" charset="-128"/>
                <a:cs typeface="メイリオ" pitchFamily="50" charset="-128"/>
              </a:rPr>
              <a:t>810-0022 </a:t>
            </a:r>
          </a:p>
          <a:p>
            <a:pPr>
              <a:lnSpc>
                <a:spcPts val="1800"/>
              </a:lnSpc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游ゴシック" panose="020B0400000000000000" pitchFamily="50" charset="-128"/>
                <a:cs typeface="メイリオ" pitchFamily="50" charset="-128"/>
              </a:rPr>
              <a:t>　福岡市中央区薬院１丁目７−１２セルクル薬院３階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游ゴシック" panose="020B0400000000000000" pitchFamily="50" charset="-128"/>
              <a:cs typeface="メイリオ" pitchFamily="50" charset="-128"/>
            </a:endParaRPr>
          </a:p>
          <a:p>
            <a:pPr>
              <a:lnSpc>
                <a:spcPts val="1800"/>
              </a:lnSpc>
            </a:pP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游ゴシック" panose="020B0400000000000000" pitchFamily="50" charset="-128"/>
              <a:cs typeface="メイリオ" pitchFamily="50" charset="-128"/>
            </a:endParaRPr>
          </a:p>
          <a:p>
            <a:pPr>
              <a:lnSpc>
                <a:spcPts val="1800"/>
              </a:lnSpc>
            </a:pP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游ゴシック" panose="020B0400000000000000" pitchFamily="50" charset="-128"/>
                <a:cs typeface="メイリオ" pitchFamily="50" charset="-128"/>
              </a:rPr>
              <a:t>HP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游ゴシック" panose="020B0400000000000000" pitchFamily="50" charset="-128"/>
                <a:cs typeface="メイリオ" pitchFamily="50" charset="-128"/>
              </a:rPr>
              <a:t>：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游ゴシック" panose="020B0400000000000000" pitchFamily="50" charset="-128"/>
                <a:cs typeface="メイリオ" pitchFamily="50" charset="-128"/>
              </a:rPr>
              <a:t>http://matsuzaka.info/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C1F954E-ADD4-49AE-B4B2-604D17A31AC1}"/>
              </a:ext>
            </a:extLst>
          </p:cNvPr>
          <p:cNvCxnSpPr/>
          <p:nvPr/>
        </p:nvCxnSpPr>
        <p:spPr>
          <a:xfrm>
            <a:off x="344488" y="5350810"/>
            <a:ext cx="0" cy="2520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EE8863F-B2FD-40C6-965F-2BBBB737756E}"/>
              </a:ext>
            </a:extLst>
          </p:cNvPr>
          <p:cNvSpPr/>
          <p:nvPr/>
        </p:nvSpPr>
        <p:spPr>
          <a:xfrm>
            <a:off x="344488" y="342900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itchFamily="50" charset="-128"/>
              </a:rPr>
              <a:t>事務所情報</a:t>
            </a:r>
            <a:endParaRPr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6375471-F5E9-4A95-A763-3DA95805631E}"/>
              </a:ext>
            </a:extLst>
          </p:cNvPr>
          <p:cNvCxnSpPr/>
          <p:nvPr/>
        </p:nvCxnSpPr>
        <p:spPr>
          <a:xfrm>
            <a:off x="344488" y="3478602"/>
            <a:ext cx="0" cy="2520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AC79703-DCE6-4D8F-92BD-80FB026D670A}"/>
              </a:ext>
            </a:extLst>
          </p:cNvPr>
          <p:cNvSpPr/>
          <p:nvPr/>
        </p:nvSpPr>
        <p:spPr>
          <a:xfrm>
            <a:off x="5817086" y="404664"/>
            <a:ext cx="3672408" cy="29682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事務所写真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B56CD51-ADEB-433F-8E14-FB67991B8AC8}"/>
              </a:ext>
            </a:extLst>
          </p:cNvPr>
          <p:cNvSpPr/>
          <p:nvPr/>
        </p:nvSpPr>
        <p:spPr>
          <a:xfrm>
            <a:off x="192628" y="578009"/>
            <a:ext cx="5120412" cy="1266816"/>
          </a:xfrm>
          <a:prstGeom prst="rect">
            <a:avLst/>
          </a:prstGeom>
          <a:noFill/>
          <a:ln w="5715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木蓮経営法律事務所</a:t>
            </a:r>
            <a:endParaRPr kumimoji="1" lang="ja-JP" altLang="en-US" sz="32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EC3493-E1A4-49DD-8E4A-4CEB7F2F3708}"/>
              </a:ext>
            </a:extLst>
          </p:cNvPr>
          <p:cNvSpPr/>
          <p:nvPr/>
        </p:nvSpPr>
        <p:spPr>
          <a:xfrm>
            <a:off x="848544" y="2106145"/>
            <a:ext cx="4472339" cy="1266816"/>
          </a:xfrm>
          <a:prstGeom prst="rect">
            <a:avLst/>
          </a:prstGeom>
          <a:noFill/>
          <a:ln w="5715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代表弁護士・社会保険労務士</a:t>
            </a:r>
            <a:endParaRPr kumimoji="1" lang="en-US" altLang="ja-JP" sz="2400" b="1" dirty="0"/>
          </a:p>
          <a:p>
            <a:pPr algn="ctr"/>
            <a:r>
              <a:rPr lang="ja-JP" altLang="en-US" sz="2400" b="1" dirty="0"/>
              <a:t>松　坂　典　洋</a:t>
            </a:r>
            <a:endParaRPr kumimoji="1" lang="ja-JP" altLang="en-US" sz="2400" b="1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5CA81AB-A9C3-4DFF-ABBF-F956F71F5F6D}"/>
              </a:ext>
            </a:extLst>
          </p:cNvPr>
          <p:cNvSpPr/>
          <p:nvPr/>
        </p:nvSpPr>
        <p:spPr>
          <a:xfrm>
            <a:off x="6825208" y="4293096"/>
            <a:ext cx="2520280" cy="20162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事務所</a:t>
            </a:r>
            <a:r>
              <a:rPr kumimoji="1" lang="en-US" altLang="ja-JP" b="1" dirty="0"/>
              <a:t>HPQR</a:t>
            </a:r>
            <a:endParaRPr kumimoji="1" lang="ja-JP" altLang="en-US" b="1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0732152-6491-47FC-9019-9E9387052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08" y="4119241"/>
            <a:ext cx="2520280" cy="252028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B4E1006-1567-4A79-B195-A94163A91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95" y="404664"/>
            <a:ext cx="4187042" cy="30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5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sz="quarter" idx="4294967295"/>
          </p:nvPr>
        </p:nvSpPr>
        <p:spPr>
          <a:xfrm>
            <a:off x="417025" y="222546"/>
            <a:ext cx="9071950" cy="64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当事務所の紹介</a:t>
            </a:r>
            <a:endParaRPr lang="en-US" altLang="ja-JP" sz="2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580E210-3308-429B-9238-759AE2414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67" y="798022"/>
            <a:ext cx="7980465" cy="604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1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sz="quarter" idx="4294967295"/>
          </p:nvPr>
        </p:nvSpPr>
        <p:spPr>
          <a:xfrm>
            <a:off x="417025" y="222546"/>
            <a:ext cx="9071950" cy="64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当事務所の顧問プラン</a:t>
            </a:r>
            <a:endParaRPr lang="en-US" altLang="ja-JP" sz="2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1AEDB60-51CC-40CE-9DA3-A448B76FC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92" y="871834"/>
            <a:ext cx="7499615" cy="584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3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sz="quarter" idx="4294967295"/>
          </p:nvPr>
        </p:nvSpPr>
        <p:spPr>
          <a:xfrm>
            <a:off x="417025" y="222546"/>
            <a:ext cx="9071950" cy="64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繰越顧問の３つの特色</a:t>
            </a:r>
            <a:endParaRPr lang="en-US" altLang="ja-JP" sz="2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BD0E353-4417-43C7-A6B4-ADAD70120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1" y="1268760"/>
            <a:ext cx="923305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8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sz="quarter" idx="4294967295"/>
          </p:nvPr>
        </p:nvSpPr>
        <p:spPr>
          <a:xfrm>
            <a:off x="417025" y="222546"/>
            <a:ext cx="9071950" cy="64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繰越顧問の料金等</a:t>
            </a:r>
            <a:endParaRPr lang="en-US" altLang="ja-JP" sz="2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79FEF97-4F9E-452E-8099-4284511C0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479"/>
            <a:ext cx="9906000" cy="577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8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sz="quarter" idx="4294967295"/>
          </p:nvPr>
        </p:nvSpPr>
        <p:spPr>
          <a:xfrm>
            <a:off x="417025" y="222546"/>
            <a:ext cx="9071950" cy="64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当事務所の顧問プランと他事務所との比較</a:t>
            </a:r>
            <a:endParaRPr lang="en-US" altLang="ja-JP" sz="2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8A53EF4-3F2F-4BBD-B735-72761DF31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5" y="837554"/>
            <a:ext cx="7890890" cy="598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38524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sz="1000" b="1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メイリオ" panose="020B0604030504040204" pitchFamily="50" charset="-128"/>
            <a:ea typeface="メイリオ" panose="020B0604030504040204" pitchFamily="50" charset="-128"/>
            <a:cs typeface="+mn-cs"/>
          </a:defRPr>
        </a:defPPr>
      </a:lstStyle>
    </a:spDef>
    <a:lnDef>
      <a:spPr>
        <a:ln w="5715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24114</TotalTime>
  <Words>92</Words>
  <Application>Microsoft Office PowerPoint</Application>
  <PresentationFormat>A4 210 x 297 mm</PresentationFormat>
  <Paragraphs>24</Paragraphs>
  <Slides>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メイリオ</vt:lpstr>
      <vt:lpstr>游ゴシック</vt:lpstr>
      <vt:lpstr>Arial</vt:lpstr>
      <vt:lpstr>Calibri</vt:lpstr>
      <vt:lpstr>Century Gothic</vt:lpstr>
      <vt:lpstr>Gill Sans MT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船井総合研究所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F2407</dc:creator>
  <cp:lastModifiedBy>松坂典洋</cp:lastModifiedBy>
  <cp:revision>829</cp:revision>
  <cp:lastPrinted>2021-08-30T03:54:29Z</cp:lastPrinted>
  <dcterms:created xsi:type="dcterms:W3CDTF">2016-12-17T10:14:45Z</dcterms:created>
  <dcterms:modified xsi:type="dcterms:W3CDTF">2021-09-16T01:12:19Z</dcterms:modified>
</cp:coreProperties>
</file>